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62"/>
    <p:restoredTop sz="92628"/>
  </p:normalViewPr>
  <p:slideViewPr>
    <p:cSldViewPr snapToGrid="0">
      <p:cViewPr>
        <p:scale>
          <a:sx n="63" d="100"/>
          <a:sy n="63" d="100"/>
        </p:scale>
        <p:origin x="1696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1A96E-9A6A-B654-034A-2751476B20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BE7366-E24F-322D-8701-CB8E9802B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8BB212-8E85-BC1B-C725-80C4119F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5E7DA1-F457-FF78-B447-180D920EA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A64DC9-AEE8-06A1-874E-706362C52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4010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3F67F5-FBD9-41EE-C5C8-2B76AE7AD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AC8082-8731-4995-C724-DF7240EAD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938F09-D6B8-D93B-9E4E-F03EB462E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1D916-9292-0352-57A5-3944E1278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1BA3AF-9B9A-7A6F-34D2-591E2F53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38302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92182D5-D58E-7C95-8038-E974C44DB2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ACD166-ED76-67DC-CC02-5913CCA2C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3B508F-70BC-254B-DB06-B89E13490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065D1A-7E80-1FF3-77AB-39F62978C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79BC82-079C-B32A-95DB-4C8F99A87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2681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F3CCD-9603-758A-E364-D46DE2AF3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A38816-0A86-217D-B4FC-566E6AA38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DD64AF-43CF-E337-7B13-3DE24057B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006D53-87A6-8DBB-7C5C-08ADB70A0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4F518C-43C3-B81C-FEAA-9CFD70A37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7817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195576-A048-1152-8BCA-3DB29FCE0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AA1215-1601-3590-8C4F-441D4A007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6C0A77-5D9C-7C01-2DA8-65A686ECE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E48343-A50F-0070-B04F-883E0D417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95B76-742F-F527-4E74-C6A65A54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494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6731F-3C1B-70C6-4405-E0C2DCB21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566D9B-82BA-1A23-6DD5-2C63454B5E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9C2AA7-0210-1DED-8600-8370FEA51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6C85B98-376B-26EC-720E-59B2AAB95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2C5B24-76F6-D26B-8D28-859EB5C8A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1F9444-2484-575D-8D91-6CD66AA6D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3787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6E6BA1-2DED-6B54-A276-B9C1DD52E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BBD090-0ECA-A6BB-93EA-735BBC57C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10CA823-37FA-8007-083A-9C48D18F8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011CE6D-9E59-5BC6-6576-6B4D39E4C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97B6FFF-62B0-ADFC-6956-69A4A4463A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0CCD65B-8D0F-1893-8DE8-49C277E07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A726609-DD71-5370-2791-8B3DB465A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FBCFF6F-5EA5-E4CB-D8C7-98EA75A87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079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F864D-290E-8703-A792-9CC49E172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711BC0A-8D8F-A3FE-D155-C69BC28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20EFD07-466D-3719-0B59-4C2389518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A96D9F-6103-3703-3243-501D667C8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980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0F64DA1-EAD6-F249-95AB-1B694708A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93C3CC3-168D-8409-C8D1-476B6B625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C77ED1-0A70-C274-69BA-E6BB74FB6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6739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DDE7D0-1B2A-3937-864E-6B15DC21F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D8F40E-63F9-4288-660D-D59D4BB02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626E8A5-8725-CC85-2820-50F552C0D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4DEE97-490A-B999-1A16-B1E9BEC0C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DA0857-FED7-22A5-B12B-44B2B7382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59803C-0D42-6A7A-2752-373EF3CFE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438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9B926-D3C0-13C9-FF57-3206F55D1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C266FF7-7F92-E5BB-DAFE-47D49B04E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EB75AD-6B24-60E9-48CA-9494D028D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D75B45-6CD0-CEA3-C909-7AB807CA6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ABB6B3-7AB7-CA21-0256-175278BB4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840235-7537-E723-828E-92E6AC281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19388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942DEB9-FDCE-7E63-BE29-35610F030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3F01FBA-0C49-C408-8C52-C9962411C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A6302A-899A-05BE-B147-EC227EB38E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9AD7E1-1959-BC4B-9F58-C8631FB5C4B0}" type="datetimeFigureOut">
              <a:rPr lang="es-CL" smtClean="0"/>
              <a:t>29-08-26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8B03E-C282-7FED-FD99-0551C23A0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826D5E-C27C-25D6-1C2A-8CA8B1DE9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5421FE-E727-1E44-A946-0D6E5AAB3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7467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8BD0EE-B52B-71A2-F677-7EAF75DE01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5E90BB-B77C-C391-72D6-64A9DC8DE4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DD56875-5F4B-C233-71BE-3221EB8C8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214" y="1"/>
            <a:ext cx="12246214" cy="688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00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44738-7224-E68A-A48A-B2930E3B3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15" name="Marcador de contenido 14">
            <a:extLst>
              <a:ext uri="{FF2B5EF4-FFF2-40B4-BE49-F238E27FC236}">
                <a16:creationId xmlns:a16="http://schemas.microsoft.com/office/drawing/2014/main" id="{A42B667D-8222-BF98-838F-89339C5182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8483" cy="6858000"/>
          </a:xfrm>
        </p:spPr>
      </p:pic>
    </p:spTree>
    <p:extLst>
      <p:ext uri="{BB962C8B-B14F-4D97-AF65-F5344CB8AC3E}">
        <p14:creationId xmlns:p14="http://schemas.microsoft.com/office/powerpoint/2010/main" val="297728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238ADB-59F5-0C5D-0569-3A139E9E0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FDDF5F5-DAFE-C7DB-8A77-678C00C68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12198485" cy="6858001"/>
          </a:xfrm>
        </p:spPr>
      </p:pic>
    </p:spTree>
    <p:extLst>
      <p:ext uri="{BB962C8B-B14F-4D97-AF65-F5344CB8AC3E}">
        <p14:creationId xmlns:p14="http://schemas.microsoft.com/office/powerpoint/2010/main" val="3050620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3FFF29-222A-2C2E-FA50-59993BA49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102ACA8-7CF9-973F-DA18-97696635CD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</p:spPr>
      </p:pic>
    </p:spTree>
    <p:extLst>
      <p:ext uri="{BB962C8B-B14F-4D97-AF65-F5344CB8AC3E}">
        <p14:creationId xmlns:p14="http://schemas.microsoft.com/office/powerpoint/2010/main" val="2331613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2FF34-E69F-D440-0C91-3102B3A3D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05AE7C3-CC4B-28BF-E2B1-B118F1314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</p:spPr>
      </p:pic>
    </p:spTree>
    <p:extLst>
      <p:ext uri="{BB962C8B-B14F-4D97-AF65-F5344CB8AC3E}">
        <p14:creationId xmlns:p14="http://schemas.microsoft.com/office/powerpoint/2010/main" val="421532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C8ED32-1847-9334-E1A9-9AFE32EF1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867FB27-31AB-FE19-1060-272339AF5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</p:spPr>
      </p:pic>
    </p:spTree>
    <p:extLst>
      <p:ext uri="{BB962C8B-B14F-4D97-AF65-F5344CB8AC3E}">
        <p14:creationId xmlns:p14="http://schemas.microsoft.com/office/powerpoint/2010/main" val="297371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BE763-2778-0DC7-65BB-C3FCD2D55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9E9CD10-D1D9-21D2-2497-38CD14D1D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</p:spPr>
      </p:pic>
    </p:spTree>
    <p:extLst>
      <p:ext uri="{BB962C8B-B14F-4D97-AF65-F5344CB8AC3E}">
        <p14:creationId xmlns:p14="http://schemas.microsoft.com/office/powerpoint/2010/main" val="4292908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BFE2A2-7DEC-C1F5-B733-787A0544B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F0627C2-A367-FF07-8F6A-4E5E89486A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8486" cy="6858001"/>
          </a:xfrm>
        </p:spPr>
      </p:pic>
    </p:spTree>
    <p:extLst>
      <p:ext uri="{BB962C8B-B14F-4D97-AF65-F5344CB8AC3E}">
        <p14:creationId xmlns:p14="http://schemas.microsoft.com/office/powerpoint/2010/main" val="750637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514354-E86A-E053-5689-14D779AFF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C72D022-2C82-5B71-B626-BF7BB4C539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</p:spPr>
      </p:pic>
    </p:spTree>
    <p:extLst>
      <p:ext uri="{BB962C8B-B14F-4D97-AF65-F5344CB8AC3E}">
        <p14:creationId xmlns:p14="http://schemas.microsoft.com/office/powerpoint/2010/main" val="2905642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F686DC-8D77-CA55-E2C1-FCC75F76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86A1B22-6F80-7BC2-D36E-C2C595DF66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12198485" cy="6858001"/>
          </a:xfrm>
        </p:spPr>
      </p:pic>
    </p:spTree>
    <p:extLst>
      <p:ext uri="{BB962C8B-B14F-4D97-AF65-F5344CB8AC3E}">
        <p14:creationId xmlns:p14="http://schemas.microsoft.com/office/powerpoint/2010/main" val="3218088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9B2FA2-0861-C041-023D-6DC7A40E9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0CBA597-5876-8B06-0A36-AE785CE4D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</p:spPr>
      </p:pic>
    </p:spTree>
    <p:extLst>
      <p:ext uri="{BB962C8B-B14F-4D97-AF65-F5344CB8AC3E}">
        <p14:creationId xmlns:p14="http://schemas.microsoft.com/office/powerpoint/2010/main" val="34261235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0</Words>
  <Application>Microsoft Macintosh PowerPoint</Application>
  <PresentationFormat>Panorámica</PresentationFormat>
  <Paragraphs>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Carolina Plaza</dc:creator>
  <cp:lastModifiedBy>Carolina Plaza</cp:lastModifiedBy>
  <cp:revision>10</cp:revision>
  <dcterms:created xsi:type="dcterms:W3CDTF">2026-08-21T22:15:31Z</dcterms:created>
  <dcterms:modified xsi:type="dcterms:W3CDTF">2026-08-29T14:19:25Z</dcterms:modified>
</cp:coreProperties>
</file>